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8F3520-E761-41B1-A54D-1BBADE9DB1F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45533A-B799-46C2-BB57-810C2920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Zdrava</a:t>
            </a:r>
            <a:r>
              <a:rPr lang="en-US" dirty="0" smtClean="0"/>
              <a:t> </a:t>
            </a:r>
            <a:r>
              <a:rPr lang="en-US" dirty="0" err="1" smtClean="0"/>
              <a:t>Zemlja</a:t>
            </a:r>
            <a:r>
              <a:rPr lang="en-US" dirty="0" smtClean="0"/>
              <a:t> </a:t>
            </a:r>
            <a:r>
              <a:rPr lang="en-US" dirty="0" err="1" smtClean="0"/>
              <a:t>zdravi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!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Pavle</a:t>
            </a:r>
            <a:r>
              <a:rPr lang="en-US" dirty="0" smtClean="0"/>
              <a:t> </a:t>
            </a:r>
            <a:r>
              <a:rPr lang="en-US" dirty="0" err="1" smtClean="0"/>
              <a:t>Tasic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ocuvati</a:t>
            </a:r>
            <a:r>
              <a:rPr lang="en-US" dirty="0" smtClean="0"/>
              <a:t> </a:t>
            </a:r>
            <a:r>
              <a:rPr lang="en-US" dirty="0" err="1" smtClean="0"/>
              <a:t>Zemlju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moramo</a:t>
            </a:r>
            <a:r>
              <a:rPr lang="en-US" dirty="0" smtClean="0"/>
              <a:t> se </a:t>
            </a:r>
            <a:r>
              <a:rPr lang="en-US" dirty="0" err="1" smtClean="0"/>
              <a:t>potruditi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ocuvamo</a:t>
            </a:r>
            <a:r>
              <a:rPr lang="en-US" dirty="0" smtClean="0"/>
              <a:t> </a:t>
            </a:r>
            <a:r>
              <a:rPr lang="en-US" dirty="0" err="1" smtClean="0"/>
              <a:t>nasu</a:t>
            </a:r>
            <a:r>
              <a:rPr lang="en-US" dirty="0" smtClean="0"/>
              <a:t> </a:t>
            </a:r>
            <a:r>
              <a:rPr lang="en-US" dirty="0" err="1" smtClean="0"/>
              <a:t>planetu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mi </a:t>
            </a:r>
            <a:r>
              <a:rPr lang="en-US" dirty="0" err="1" smtClean="0"/>
              <a:t>zavisimo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ne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. </a:t>
            </a:r>
            <a:r>
              <a:rPr lang="en-US" dirty="0" err="1" smtClean="0"/>
              <a:t>Evo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to </a:t>
            </a:r>
            <a:r>
              <a:rPr lang="en-US" dirty="0" err="1" smtClean="0"/>
              <a:t>mozemo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ucinim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Sadimo</a:t>
            </a:r>
            <a:r>
              <a:rPr lang="en-US" dirty="0" smtClean="0"/>
              <a:t> </a:t>
            </a:r>
            <a:r>
              <a:rPr lang="en-US" dirty="0" err="1" smtClean="0"/>
              <a:t>drvece</a:t>
            </a:r>
            <a:r>
              <a:rPr lang="en-US" dirty="0" smtClean="0"/>
              <a:t> I ne </a:t>
            </a:r>
            <a:r>
              <a:rPr lang="en-US" dirty="0" err="1" smtClean="0"/>
              <a:t>secemo</a:t>
            </a:r>
            <a:r>
              <a:rPr lang="en-US" dirty="0" smtClean="0"/>
              <a:t> </a:t>
            </a:r>
            <a:r>
              <a:rPr lang="en-US" dirty="0" err="1" smtClean="0"/>
              <a:t>sume</a:t>
            </a:r>
            <a:endParaRPr lang="en-US" dirty="0" smtClean="0"/>
          </a:p>
          <a:p>
            <a:r>
              <a:rPr lang="en-US" dirty="0" err="1" smtClean="0"/>
              <a:t>Vozimo</a:t>
            </a:r>
            <a:r>
              <a:rPr lang="en-US" dirty="0" smtClean="0"/>
              <a:t> vise </a:t>
            </a:r>
            <a:r>
              <a:rPr lang="en-US" dirty="0" err="1" smtClean="0"/>
              <a:t>biciklo</a:t>
            </a:r>
            <a:r>
              <a:rPr lang="en-US" dirty="0" smtClean="0"/>
              <a:t> a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vozimo</a:t>
            </a:r>
            <a:r>
              <a:rPr lang="en-US" dirty="0" smtClean="0"/>
              <a:t> automobile </a:t>
            </a:r>
            <a:r>
              <a:rPr lang="en-US" dirty="0" err="1" smtClean="0"/>
              <a:t>itd</a:t>
            </a:r>
            <a:endParaRPr lang="en-US" dirty="0" smtClean="0"/>
          </a:p>
          <a:p>
            <a:r>
              <a:rPr lang="en-US" dirty="0" smtClean="0"/>
              <a:t>Ne </a:t>
            </a:r>
            <a:r>
              <a:rPr lang="en-US" dirty="0" err="1" smtClean="0"/>
              <a:t>bacamo</a:t>
            </a:r>
            <a:r>
              <a:rPr lang="en-US" dirty="0" smtClean="0"/>
              <a:t> </a:t>
            </a:r>
            <a:r>
              <a:rPr lang="en-US" dirty="0" err="1" smtClean="0"/>
              <a:t>smece</a:t>
            </a:r>
            <a:endParaRPr lang="en-US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Zasto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je </a:t>
            </a:r>
            <a:r>
              <a:rPr lang="en-US" dirty="0" err="1" smtClean="0"/>
              <a:t>vazno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odrzavamo</a:t>
            </a:r>
            <a:r>
              <a:rPr lang="en-US" dirty="0" smtClean="0"/>
              <a:t> </a:t>
            </a:r>
            <a:r>
              <a:rPr lang="en-US" dirty="0" err="1" smtClean="0"/>
              <a:t>Zemlju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bismo</a:t>
            </a:r>
            <a:r>
              <a:rPr lang="en-US" dirty="0" smtClean="0"/>
              <a:t> mi </a:t>
            </a:r>
            <a:r>
              <a:rPr lang="en-US" dirty="0" err="1" smtClean="0"/>
              <a:t>ziveli</a:t>
            </a:r>
            <a:r>
              <a:rPr lang="en-US" dirty="0" smtClean="0"/>
              <a:t> u </a:t>
            </a:r>
            <a:r>
              <a:rPr lang="en-US" dirty="0" err="1" smtClean="0"/>
              <a:t>zdravoj</a:t>
            </a:r>
            <a:r>
              <a:rPr lang="en-US" dirty="0" smtClean="0"/>
              <a:t> </a:t>
            </a:r>
            <a:r>
              <a:rPr lang="en-US" dirty="0" err="1" smtClean="0"/>
              <a:t>prirodi</a:t>
            </a:r>
            <a:endParaRPr lang="en-US" dirty="0" smtClean="0"/>
          </a:p>
          <a:p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bismo</a:t>
            </a:r>
            <a:r>
              <a:rPr lang="en-US" dirty="0" smtClean="0"/>
              <a:t> </a:t>
            </a:r>
            <a:r>
              <a:rPr lang="en-US" dirty="0" err="1" smtClean="0"/>
              <a:t>imali</a:t>
            </a:r>
            <a:r>
              <a:rPr lang="en-US" dirty="0" smtClean="0"/>
              <a:t> </a:t>
            </a:r>
            <a:r>
              <a:rPr lang="en-US" dirty="0" err="1" smtClean="0"/>
              <a:t>zdraviji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cistiji</a:t>
            </a:r>
            <a:r>
              <a:rPr lang="en-US" dirty="0" smtClean="0"/>
              <a:t> </a:t>
            </a:r>
            <a:r>
              <a:rPr lang="en-US" dirty="0" err="1" smtClean="0"/>
              <a:t>vazduh</a:t>
            </a:r>
            <a:endParaRPr lang="en-US" dirty="0" smtClean="0"/>
          </a:p>
          <a:p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zivotinje</a:t>
            </a:r>
            <a:r>
              <a:rPr lang="en-US" dirty="0" smtClean="0"/>
              <a:t> </a:t>
            </a:r>
            <a:r>
              <a:rPr lang="en-US" dirty="0" err="1" smtClean="0"/>
              <a:t>ostale</a:t>
            </a:r>
            <a:r>
              <a:rPr lang="en-US" dirty="0" smtClean="0"/>
              <a:t> </a:t>
            </a:r>
            <a:r>
              <a:rPr lang="en-US" dirty="0" err="1" smtClean="0"/>
              <a:t>zdrave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Ko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Covid</a:t>
            </a:r>
            <a:r>
              <a:rPr lang="en-US" dirty="0" smtClean="0"/>
              <a:t>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Posebno</a:t>
            </a:r>
            <a:r>
              <a:rPr lang="en-US" dirty="0" smtClean="0"/>
              <a:t> u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</a:t>
            </a:r>
            <a:r>
              <a:rPr lang="en-US" dirty="0" err="1" smtClean="0"/>
              <a:t>moramo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trudimo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je </a:t>
            </a:r>
            <a:r>
              <a:rPr lang="en-US" dirty="0" err="1" smtClean="0"/>
              <a:t>priroda</a:t>
            </a:r>
            <a:r>
              <a:rPr lang="en-US" dirty="0" smtClean="0"/>
              <a:t> </a:t>
            </a:r>
            <a:r>
              <a:rPr lang="en-US" dirty="0" err="1" smtClean="0"/>
              <a:t>zdrava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Zemlji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prirode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endParaRPr lang="en-US" dirty="0" smtClean="0"/>
          </a:p>
          <a:p>
            <a:r>
              <a:rPr lang="en-US" dirty="0" err="1" smtClean="0"/>
              <a:t>Higijena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I </a:t>
            </a:r>
            <a:r>
              <a:rPr lang="en-US" dirty="0" err="1" smtClean="0"/>
              <a:t>prirode</a:t>
            </a:r>
            <a:r>
              <a:rPr lang="en-US" dirty="0" smtClean="0"/>
              <a:t> je </a:t>
            </a:r>
            <a:r>
              <a:rPr lang="en-US" dirty="0" err="1" smtClean="0"/>
              <a:t>najvaznija</a:t>
            </a:r>
            <a:endParaRPr lang="en-US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Ostavimo</a:t>
            </a:r>
            <a:r>
              <a:rPr lang="en-US" dirty="0" smtClean="0"/>
              <a:t> </a:t>
            </a:r>
            <a:r>
              <a:rPr lang="en-US" dirty="0" err="1" smtClean="0"/>
              <a:t>Zemlju</a:t>
            </a:r>
            <a:r>
              <a:rPr lang="en-US" dirty="0" smtClean="0"/>
              <a:t> </a:t>
            </a:r>
            <a:r>
              <a:rPr lang="en-US" dirty="0" err="1" smtClean="0"/>
              <a:t>zdravom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Kada</a:t>
            </a:r>
            <a:r>
              <a:rPr lang="en-US" dirty="0" smtClean="0"/>
              <a:t> bi </a:t>
            </a:r>
            <a:r>
              <a:rPr lang="en-US" dirty="0" err="1" smtClean="0"/>
              <a:t>svako</a:t>
            </a:r>
            <a:r>
              <a:rPr lang="en-US" dirty="0" smtClean="0"/>
              <a:t> </a:t>
            </a:r>
            <a:r>
              <a:rPr lang="en-US" dirty="0" err="1" smtClean="0"/>
              <a:t>ucinio</a:t>
            </a:r>
            <a:r>
              <a:rPr lang="en-US" dirty="0" smtClean="0"/>
              <a:t> </a:t>
            </a:r>
            <a:r>
              <a:rPr lang="en-US" dirty="0" err="1" smtClean="0"/>
              <a:t>nesto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prirodu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bi </a:t>
            </a:r>
            <a:r>
              <a:rPr lang="en-US" dirty="0" err="1" smtClean="0"/>
              <a:t>ostala</a:t>
            </a:r>
            <a:r>
              <a:rPr lang="en-US" dirty="0" smtClean="0"/>
              <a:t> </a:t>
            </a:r>
            <a:r>
              <a:rPr lang="en-US" dirty="0" err="1" smtClean="0"/>
              <a:t>zdrava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Trudite</a:t>
            </a:r>
            <a:r>
              <a:rPr lang="en-US" dirty="0" smtClean="0"/>
              <a:t> se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ostavimo</a:t>
            </a:r>
            <a:r>
              <a:rPr lang="en-US" dirty="0" smtClean="0"/>
              <a:t> </a:t>
            </a:r>
            <a:r>
              <a:rPr lang="en-US" dirty="0" err="1" smtClean="0"/>
              <a:t>Zemlju</a:t>
            </a:r>
            <a:r>
              <a:rPr lang="en-US" dirty="0" smtClean="0"/>
              <a:t> </a:t>
            </a:r>
            <a:r>
              <a:rPr lang="en-US" dirty="0" err="1" smtClean="0"/>
              <a:t>zdravu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I </a:t>
            </a:r>
            <a:r>
              <a:rPr lang="en-US" dirty="0" err="1" smtClean="0"/>
              <a:t>nase</a:t>
            </a:r>
            <a:r>
              <a:rPr lang="en-US" dirty="0" smtClean="0"/>
              <a:t> </a:t>
            </a:r>
            <a:r>
              <a:rPr lang="en-US" dirty="0" err="1" smtClean="0"/>
              <a:t>buduce</a:t>
            </a:r>
            <a:r>
              <a:rPr lang="en-US" dirty="0" smtClean="0"/>
              <a:t> </a:t>
            </a:r>
            <a:r>
              <a:rPr lang="en-US" dirty="0" err="1" smtClean="0"/>
              <a:t>generacije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potrudimo</a:t>
            </a:r>
            <a:r>
              <a:rPr lang="en-US" dirty="0" smtClean="0"/>
              <a:t> </a:t>
            </a:r>
            <a:r>
              <a:rPr lang="en-US" dirty="0" err="1" smtClean="0"/>
              <a:t>ostavicemo</a:t>
            </a:r>
            <a:r>
              <a:rPr lang="en-US" dirty="0" smtClean="0"/>
              <a:t> </a:t>
            </a:r>
            <a:r>
              <a:rPr lang="en-US" dirty="0" err="1" smtClean="0"/>
              <a:t>Zemlju</a:t>
            </a:r>
            <a:r>
              <a:rPr lang="en-US" dirty="0" smtClean="0"/>
              <a:t> </a:t>
            </a:r>
            <a:r>
              <a:rPr lang="en-US" dirty="0" err="1" smtClean="0"/>
              <a:t>zdravom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Nadam</a:t>
            </a:r>
            <a:r>
              <a:rPr lang="en-US" dirty="0" smtClean="0"/>
              <a:t> se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 se </a:t>
            </a:r>
            <a:r>
              <a:rPr lang="en-US" dirty="0" err="1" smtClean="0"/>
              <a:t>svidela</a:t>
            </a:r>
            <a:r>
              <a:rPr lang="en-US" dirty="0" smtClean="0"/>
              <a:t> ova </a:t>
            </a:r>
            <a:r>
              <a:rPr lang="en-US" dirty="0" err="1" smtClean="0"/>
              <a:t>kratka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poucna</a:t>
            </a:r>
            <a:r>
              <a:rPr lang="en-US" dirty="0" smtClean="0"/>
              <a:t> </a:t>
            </a:r>
            <a:r>
              <a:rPr lang="en-US" dirty="0" err="1" smtClean="0"/>
              <a:t>prezentacija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paznji</a:t>
            </a:r>
            <a:r>
              <a:rPr lang="en-US" smtClean="0"/>
              <a:t> !</a:t>
            </a:r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164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Zdrava Zemlja zdravi ljudi ! </vt:lpstr>
      <vt:lpstr>Kako ocuvati Zemlju ?</vt:lpstr>
      <vt:lpstr>Zasto nam je vazno da odrzavamo Zemlju ?</vt:lpstr>
      <vt:lpstr>Vreme Covid 19</vt:lpstr>
      <vt:lpstr>Ostavimo Zemlju zdravom!</vt:lpstr>
      <vt:lpstr>Nadam se da vam se svidela ova kratka ali poucna prezentacija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USER</cp:lastModifiedBy>
  <cp:revision>8</cp:revision>
  <dcterms:created xsi:type="dcterms:W3CDTF">2020-09-15T12:32:32Z</dcterms:created>
  <dcterms:modified xsi:type="dcterms:W3CDTF">2020-09-16T17:39:08Z</dcterms:modified>
</cp:coreProperties>
</file>